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entury Gothic" panose="020B0502020202020204" pitchFamily="34" charset="0"/>
      <p:regular r:id="rId53"/>
      <p:bold r:id="rId54"/>
      <p:italic r:id="rId55"/>
      <p:boldItalic r:id="rId56"/>
    </p:embeddedFont>
    <p:embeddedFont>
      <p:font typeface="Dreaming Outloud Script Pro" panose="03050502040304050704" pitchFamily="66" charset="0"/>
      <p:regular r:id="rId57"/>
      <p:italic r:id="rId58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h0z9sAT0efgeFMtNkBdvyHcrRa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61" autoAdjust="0"/>
  </p:normalViewPr>
  <p:slideViewPr>
    <p:cSldViewPr snapToGrid="0">
      <p:cViewPr varScale="1">
        <p:scale>
          <a:sx n="65" d="100"/>
          <a:sy n="65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ef5baeb8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ef5baeb8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ef5baeb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ef5baeb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ef5baeb8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eef5baeb8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ef5baeb8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eef5baeb8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ef5baeb8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eef5baeb8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ef5baeb8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ef5baeb8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075c9397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075c9397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75c93972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075c93972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075c93972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075c93972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075c93972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075c93972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75c93972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075c93972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075c93972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075c93972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075c93972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075c93972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75c93972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075c93972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75c93972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075c93972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075c93972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075c93972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075c93972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075c93972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75c93972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75c93972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075c93972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075c93972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075c93972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075c93972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075c93972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075c93972d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075c93972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075c93972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0c736f54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0c736f54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c736f54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0c736f54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0c736f54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0c736f54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0c736f54d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0c736f54d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0c736f54d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0c736f54d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0c736f54d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0c736f54d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c736f54d1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0c736f54d1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0f51fc19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0f51fc19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f51fc19d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0f51fc19d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f456154ad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f456154ad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f456154ad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f456154ad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f456154ad2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f456154ad2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DE656-537F-41DA-92E8-5A8EFDE79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FFB0DC-7C5E-4B9C-9178-D60764958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A7BF36-7C20-4E33-BB99-CD7969C1D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9F38C4-D207-450F-B663-DCD8F17F6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05D157-7D0D-4713-8F8A-6372A475A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8241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FA4EB-3F9E-4B52-8B10-DD8C955E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7555F1-014B-407D-8C6C-D47CC2D3F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6CCAB0-609F-48D5-9BE1-291AACF6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7034A3-2163-4FB5-A3D2-FD4351422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BE4E9C-C5F9-4489-976D-70C477C61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5386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95A5FC5-0E65-4879-849E-2CBD3A751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B0B78A4-FFA2-452F-B256-4EFEEF57D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E28A47-C2E2-4F51-BC84-E91E0B3F9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750EB6-BD61-4E6F-B708-DD6D65A3B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520870-AB7A-4917-8993-595413B5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397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290B9F-B299-4DD3-9C7A-1A2776737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210DB7-8E11-4D2C-A5D7-0287967DA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4FFA73-E7E9-4137-8AF2-BDA88CC27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BE5513-4F78-4439-9777-77E1C108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57BE04-F8B9-4686-A102-4A4C8750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082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A8332F-0863-49B8-B638-7CDEFA5A2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5BCA09-4A4C-48E4-A98D-1D01091A0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B7536E-A10A-410D-8B11-A27590DDC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4CAB51-3424-4598-8299-88B87850D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6453E-06B1-4B95-9920-75CDFC66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8047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38E4CF-3A7F-4C2C-992B-EC5467F7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E7EAA7-2DEC-44DA-A503-12311BDB6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CCF5F4-183C-4B75-A711-4CEAA0383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F91389-8927-4EA2-9D80-3E195CA13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616A73-CC52-4D7D-B3FB-5C5760CF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4440A7-97CD-4744-BC06-75811FE41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6394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7E367D-43DF-40C4-89E9-6D024E826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6EC1D2-7DAB-4E49-A79D-14416EDF5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DABED2-87C7-4C4B-9262-29440071F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EC04655-4D0A-476A-B71D-244B8497C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69F288C-3BB8-4FE2-B6DD-8AE52EEC06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1A2C93E-EB83-4771-8FF8-0AD22D30E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121BA70-494F-46D1-A557-EFCCEB7CA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43D2A21-0839-4AE9-9A65-52B32A922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6103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8197D-16F5-4584-9FAD-D0BA9A0F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DDCD8F-937A-4167-B9AA-D19F9A08D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4553FD8-3071-4793-B660-014B45A6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47CB39-F712-4BF0-A55B-FA885DEB7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3208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3D210F-EDA0-4422-9484-A52744D96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414A164-D347-4F95-92C3-4CD57C552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A3C2EC-A7BF-48D5-996A-6E4D992B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1926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1DCF2-C8D7-431F-8933-90F7C0A4A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8FC0FB-C4A3-4A7B-AAA7-EABE6E48E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06F553-7982-485A-995D-11366456E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2407B6-76A4-46E7-B75A-5BA94ECB1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623233-D16E-409B-90FD-155F1B79F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C905FF-787D-44F3-AE2F-397064AC7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153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CB519-DD5F-44C6-8FE2-2035188C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290EA4F-6A69-49DA-AC33-BCD98E75A8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1429CD-8B69-4E7E-A819-228D24DCD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AA52D5-B258-4AA3-BFD0-B6A57E553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2778EE-E841-425B-982D-69FEB94B3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722ABC-F699-4F44-AC77-0D0D869C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99631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2000" b="-9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7E08096-AEDF-4EF2-A1CA-9DFF9F0B5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AA2317-2E86-47E2-BAD6-D7361341C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A97C1C-F0ED-46BD-B417-24C3F10E2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AA1ED1-C432-43E3-9273-9B42DE7336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564D74-00E4-43BD-8139-67216CC4A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04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esprogramacionya.com/visualbasicya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utorialspoint.com/vb.net/vb.net_forms.ht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1541" y="1491712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MX" sz="7000" dirty="0">
                <a:solidFill>
                  <a:srgbClr val="002060"/>
                </a:solidFill>
                <a:latin typeface="Dreaming Outloud Script Pro" panose="020B0604020202020204" pitchFamily="66" charset="0"/>
                <a:cs typeface="Dreaming Outloud Script Pro" panose="020B0604020202020204" pitchFamily="66" charset="0"/>
              </a:rPr>
              <a:t>Programación Orientada a Objetos</a:t>
            </a:r>
            <a:endParaRPr sz="7000" dirty="0">
              <a:solidFill>
                <a:srgbClr val="002060"/>
              </a:solidFill>
              <a:latin typeface="Dreaming Outloud Script Pro" panose="020B0604020202020204" pitchFamily="66" charset="0"/>
              <a:cs typeface="Dreaming Outloud Script Pro" panose="020B0604020202020204" pitchFamily="66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DBC4ED-5FD5-89EA-4005-45BE8F79C5D4}"/>
              </a:ext>
            </a:extLst>
          </p:cNvPr>
          <p:cNvSpPr txBox="1"/>
          <p:nvPr/>
        </p:nvSpPr>
        <p:spPr>
          <a:xfrm>
            <a:off x="1882877" y="3879412"/>
            <a:ext cx="8421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latin typeface="Century Gothic" panose="020B0502020202020204" pitchFamily="34" charset="0"/>
              </a:rPr>
              <a:t>Martinez Martinez Lesly Elizabeth </a:t>
            </a:r>
          </a:p>
          <a:p>
            <a:pPr algn="ctr"/>
            <a:r>
              <a:rPr lang="es-MX" sz="3200" dirty="0">
                <a:latin typeface="Century Gothic" panose="020B0502020202020204" pitchFamily="34" charset="0"/>
              </a:rPr>
              <a:t>6TM66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0"/>
          <p:cNvPicPr preferRelativeResize="0"/>
          <p:nvPr/>
        </p:nvPicPr>
        <p:blipFill rotWithShape="1">
          <a:blip r:embed="rId3">
            <a:alphaModFix/>
          </a:blip>
          <a:srcRect r="78529" b="83137"/>
          <a:stretch/>
        </p:blipFill>
        <p:spPr>
          <a:xfrm>
            <a:off x="1533676" y="1216802"/>
            <a:ext cx="9124648" cy="4424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1eef5baeb85_0_8"/>
          <p:cNvPicPr preferRelativeResize="0"/>
          <p:nvPr/>
        </p:nvPicPr>
        <p:blipFill rotWithShape="1">
          <a:blip r:embed="rId3">
            <a:alphaModFix/>
          </a:blip>
          <a:srcRect l="25335" t="30350" r="30455" b="26321"/>
          <a:stretch/>
        </p:blipFill>
        <p:spPr>
          <a:xfrm>
            <a:off x="799668" y="1054350"/>
            <a:ext cx="10592663" cy="559885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eef5baeb85_0_8"/>
          <p:cNvSpPr txBox="1"/>
          <p:nvPr/>
        </p:nvSpPr>
        <p:spPr>
          <a:xfrm>
            <a:off x="3742950" y="131051"/>
            <a:ext cx="470609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dirty="0">
                <a:solidFill>
                  <a:srgbClr val="002060"/>
                </a:solidFill>
                <a:latin typeface="Dreaming Outloud Script Pro" panose="03050502040304050704" pitchFamily="66" charset="0"/>
                <a:ea typeface="Century Gothic"/>
                <a:cs typeface="Dreaming Outloud Script Pro" panose="03050502040304050704" pitchFamily="66" charset="0"/>
                <a:sym typeface="Century Gothic"/>
              </a:rPr>
              <a:t>Compilación </a:t>
            </a:r>
            <a:endParaRPr sz="4800" dirty="0">
              <a:solidFill>
                <a:srgbClr val="002060"/>
              </a:solidFill>
              <a:latin typeface="Dreaming Outloud Script Pro" panose="03050502040304050704" pitchFamily="66" charset="0"/>
              <a:ea typeface="Century Gothic"/>
              <a:cs typeface="Dreaming Outloud Script Pro" panose="03050502040304050704" pitchFamily="66" charset="0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1eef5baeb8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1eef5baeb85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ef5baeb85_0_14"/>
          <p:cNvSpPr txBox="1"/>
          <p:nvPr/>
        </p:nvSpPr>
        <p:spPr>
          <a:xfrm>
            <a:off x="2923263" y="54232"/>
            <a:ext cx="559605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 dirty="0">
                <a:solidFill>
                  <a:srgbClr val="002060"/>
                </a:solidFill>
                <a:latin typeface="Dreaming Outloud Script Pro" panose="03050502040304050704" pitchFamily="66" charset="0"/>
                <a:ea typeface="Century Gothic"/>
                <a:cs typeface="Dreaming Outloud Script Pro" panose="03050502040304050704" pitchFamily="66" charset="0"/>
                <a:sym typeface="Century Gothic"/>
              </a:rPr>
              <a:t>Creación de librería</a:t>
            </a:r>
            <a:endParaRPr sz="4400" dirty="0">
              <a:solidFill>
                <a:srgbClr val="002060"/>
              </a:solidFill>
              <a:latin typeface="Dreaming Outloud Script Pro" panose="03050502040304050704" pitchFamily="66" charset="0"/>
              <a:ea typeface="Century Gothic"/>
              <a:cs typeface="Dreaming Outloud Script Pro" panose="03050502040304050704" pitchFamily="66" charset="0"/>
              <a:sym typeface="Century Gothic"/>
            </a:endParaRPr>
          </a:p>
        </p:txBody>
      </p:sp>
      <p:pic>
        <p:nvPicPr>
          <p:cNvPr id="156" name="Google Shape;156;g1eef5baeb85_0_14"/>
          <p:cNvPicPr preferRelativeResize="0"/>
          <p:nvPr/>
        </p:nvPicPr>
        <p:blipFill rotWithShape="1">
          <a:blip r:embed="rId3">
            <a:alphaModFix/>
          </a:blip>
          <a:srcRect l="35277" t="28954" r="21002" b="28104"/>
          <a:stretch/>
        </p:blipFill>
        <p:spPr>
          <a:xfrm>
            <a:off x="979533" y="915976"/>
            <a:ext cx="10232934" cy="5343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ef5baeb85_0_19"/>
          <p:cNvSpPr txBox="1"/>
          <p:nvPr/>
        </p:nvSpPr>
        <p:spPr>
          <a:xfrm>
            <a:off x="1103462" y="0"/>
            <a:ext cx="9612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>
                <a:solidFill>
                  <a:srgbClr val="002060"/>
                </a:solidFill>
                <a:latin typeface="Dreaming Outloud Script Pro" panose="03050502040304050704" pitchFamily="66" charset="0"/>
                <a:ea typeface="Century Gothic"/>
                <a:cs typeface="Dreaming Outloud Script Pro" panose="03050502040304050704" pitchFamily="66" charset="0"/>
                <a:sym typeface="Century Gothic"/>
              </a:rPr>
              <a:t>Creación de simulación Arduino Uno</a:t>
            </a:r>
            <a:endParaRPr sz="3600" dirty="0">
              <a:solidFill>
                <a:srgbClr val="002060"/>
              </a:solidFill>
              <a:latin typeface="Dreaming Outloud Script Pro" panose="03050502040304050704" pitchFamily="66" charset="0"/>
              <a:ea typeface="Century Gothic"/>
              <a:cs typeface="Dreaming Outloud Script Pro" panose="03050502040304050704" pitchFamily="66" charset="0"/>
              <a:sym typeface="Century Gothic"/>
            </a:endParaRPr>
          </a:p>
        </p:txBody>
      </p:sp>
      <p:pic>
        <p:nvPicPr>
          <p:cNvPr id="162" name="Google Shape;162;g1eef5baeb85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5897"/>
            <a:ext cx="12192000" cy="6252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1eef5baeb85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075c93972d_0_0"/>
          <p:cNvSpPr txBox="1"/>
          <p:nvPr/>
        </p:nvSpPr>
        <p:spPr>
          <a:xfrm>
            <a:off x="848625" y="434175"/>
            <a:ext cx="10361100" cy="587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4400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Tutoriales para programar visual </a:t>
            </a:r>
            <a:r>
              <a:rPr lang="es-MX" sz="4400" dirty="0" err="1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basic</a:t>
            </a:r>
            <a:r>
              <a:rPr lang="es-MX" sz="4400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: </a:t>
            </a:r>
            <a:endParaRPr sz="4400"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 u="sng" dirty="0">
                <a:solidFill>
                  <a:schemeClr val="hlink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  <a:hlinkClick r:id="rId3"/>
              </a:rPr>
              <a:t>https://www.tutorialesprogramacionya.com/visualbasicya/</a:t>
            </a:r>
            <a:r>
              <a:rPr lang="es-MX" sz="4400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 </a:t>
            </a:r>
            <a:endParaRPr sz="4400"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Tutoriales para programar visual </a:t>
            </a:r>
            <a:r>
              <a:rPr lang="es-MX" sz="4400" dirty="0" err="1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basic</a:t>
            </a:r>
            <a:r>
              <a:rPr lang="es-MX" sz="4400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: </a:t>
            </a:r>
            <a:endParaRPr sz="4400"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 u="sng" dirty="0">
                <a:solidFill>
                  <a:schemeClr val="hlink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  <a:hlinkClick r:id="rId4"/>
              </a:rPr>
              <a:t>https://www.tutorialspoint.com/vb.net/vb.net_forms.htm</a:t>
            </a:r>
            <a:r>
              <a:rPr lang="es-MX" sz="4400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 </a:t>
            </a:r>
            <a:endParaRPr sz="4400" dirty="0"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2075c93972d_0_6"/>
          <p:cNvPicPr preferRelativeResize="0"/>
          <p:nvPr/>
        </p:nvPicPr>
        <p:blipFill rotWithShape="1">
          <a:blip r:embed="rId3">
            <a:alphaModFix/>
          </a:blip>
          <a:srcRect r="68678"/>
          <a:stretch/>
        </p:blipFill>
        <p:spPr>
          <a:xfrm>
            <a:off x="3283212" y="661205"/>
            <a:ext cx="5625576" cy="601981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075c93972d_0_6"/>
          <p:cNvSpPr txBox="1"/>
          <p:nvPr/>
        </p:nvSpPr>
        <p:spPr>
          <a:xfrm>
            <a:off x="513125" y="0"/>
            <a:ext cx="11155900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 dirty="0">
                <a:solidFill>
                  <a:srgbClr val="002060"/>
                </a:solidFill>
                <a:latin typeface="Dreaming Outloud Script Pro" panose="03050502040304050704" pitchFamily="66" charset="0"/>
                <a:ea typeface="Calibri"/>
                <a:cs typeface="Dreaming Outloud Script Pro" panose="03050502040304050704" pitchFamily="66" charset="0"/>
                <a:sym typeface="Calibri"/>
              </a:rPr>
              <a:t>Usando repositorio Git del profesor</a:t>
            </a:r>
            <a:endParaRPr sz="4400" dirty="0">
              <a:solidFill>
                <a:srgbClr val="002060"/>
              </a:solidFill>
              <a:latin typeface="Dreaming Outloud Script Pro" panose="03050502040304050704" pitchFamily="66" charset="0"/>
              <a:ea typeface="Calibri"/>
              <a:cs typeface="Dreaming Outloud Script Pro" panose="03050502040304050704" pitchFamily="66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2075c93972d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idx="1"/>
          </p:nvPr>
        </p:nvSpPr>
        <p:spPr>
          <a:xfrm>
            <a:off x="838200" y="811161"/>
            <a:ext cx="10515600" cy="536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MX" sz="4000" b="1" dirty="0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¿Qué vieron en programación?</a:t>
            </a:r>
            <a:endParaRPr sz="4000" b="1" dirty="0">
              <a:latin typeface="Century Gothic" panose="020B0502020202020204" pitchFamily="34" charset="0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MX" sz="3200" dirty="0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Lenguaje c++ y realizamos un programa que nos tenia que dar un numero aleatorio del 1 al 5</a:t>
            </a:r>
            <a:endParaRPr sz="4000" dirty="0">
              <a:latin typeface="Century Gothic" panose="020B0502020202020204" pitchFamily="34" charset="0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MX" sz="4000" b="1" dirty="0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¿Qué compiladores conocen?</a:t>
            </a:r>
            <a:endParaRPr sz="4000" b="1" dirty="0">
              <a:latin typeface="Century Gothic" panose="020B0502020202020204" pitchFamily="34" charset="0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MX" sz="3200" dirty="0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Ninguno</a:t>
            </a:r>
            <a:endParaRPr sz="4000" dirty="0">
              <a:latin typeface="Century Gothic" panose="020B0502020202020204" pitchFamily="34" charset="0"/>
            </a:endParaRPr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MX" sz="4000" b="1" dirty="0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¿Qué es un IDE?</a:t>
            </a:r>
            <a:endParaRPr sz="4000" b="1" dirty="0">
              <a:latin typeface="Century Gothic" panose="020B0502020202020204" pitchFamily="34" charset="0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MX" sz="3200" dirty="0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Desconozco</a:t>
            </a:r>
            <a:endParaRPr sz="3200" dirty="0"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2075c93972d_0_15"/>
          <p:cNvPicPr preferRelativeResize="0"/>
          <p:nvPr/>
        </p:nvPicPr>
        <p:blipFill rotWithShape="1">
          <a:blip r:embed="rId3">
            <a:alphaModFix/>
          </a:blip>
          <a:srcRect l="9706" t="16354" r="63963" b="66091"/>
          <a:stretch/>
        </p:blipFill>
        <p:spPr>
          <a:xfrm>
            <a:off x="2674374" y="1578076"/>
            <a:ext cx="6843252" cy="3067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2075c93972d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2075c93972d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2075c93972d_0_27"/>
          <p:cNvPicPr preferRelativeResize="0"/>
          <p:nvPr/>
        </p:nvPicPr>
        <p:blipFill rotWithShape="1">
          <a:blip r:embed="rId3">
            <a:alphaModFix/>
          </a:blip>
          <a:srcRect r="69879"/>
          <a:stretch/>
        </p:blipFill>
        <p:spPr>
          <a:xfrm>
            <a:off x="3404419" y="0"/>
            <a:ext cx="538316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2075c93972d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2075c93972d_0_35"/>
          <p:cNvPicPr preferRelativeResize="0"/>
          <p:nvPr/>
        </p:nvPicPr>
        <p:blipFill rotWithShape="1">
          <a:blip r:embed="rId3">
            <a:alphaModFix/>
          </a:blip>
          <a:srcRect r="65163"/>
          <a:stretch/>
        </p:blipFill>
        <p:spPr>
          <a:xfrm>
            <a:off x="3052439" y="756800"/>
            <a:ext cx="6087121" cy="61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075c93972d_0_35"/>
          <p:cNvSpPr txBox="1"/>
          <p:nvPr/>
        </p:nvSpPr>
        <p:spPr>
          <a:xfrm>
            <a:off x="563200" y="-104944"/>
            <a:ext cx="102723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 dirty="0">
                <a:solidFill>
                  <a:srgbClr val="002060"/>
                </a:solidFill>
                <a:latin typeface="Dreaming Outloud Script Pro" panose="03050502040304050704" pitchFamily="66" charset="0"/>
                <a:ea typeface="Calibri"/>
                <a:cs typeface="Dreaming Outloud Script Pro" panose="03050502040304050704" pitchFamily="66" charset="0"/>
                <a:sym typeface="Calibri"/>
              </a:rPr>
              <a:t>Creación de Git</a:t>
            </a:r>
            <a:endParaRPr sz="4400" dirty="0">
              <a:solidFill>
                <a:srgbClr val="002060"/>
              </a:solidFill>
              <a:latin typeface="Dreaming Outloud Script Pro" panose="03050502040304050704" pitchFamily="66" charset="0"/>
              <a:ea typeface="Calibri"/>
              <a:cs typeface="Dreaming Outloud Script Pro" panose="03050502040304050704" pitchFamily="66" charset="0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2075c93972d_0_40"/>
          <p:cNvPicPr preferRelativeResize="0"/>
          <p:nvPr/>
        </p:nvPicPr>
        <p:blipFill rotWithShape="1">
          <a:blip r:embed="rId3">
            <a:alphaModFix/>
          </a:blip>
          <a:srcRect r="61684"/>
          <a:stretch/>
        </p:blipFill>
        <p:spPr>
          <a:xfrm>
            <a:off x="2514600" y="154858"/>
            <a:ext cx="7162800" cy="654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2075c93972d_0_44"/>
          <p:cNvPicPr preferRelativeResize="0"/>
          <p:nvPr/>
        </p:nvPicPr>
        <p:blipFill rotWithShape="1">
          <a:blip r:embed="rId3">
            <a:alphaModFix/>
          </a:blip>
          <a:srcRect r="59234"/>
          <a:stretch/>
        </p:blipFill>
        <p:spPr>
          <a:xfrm>
            <a:off x="2696497" y="0"/>
            <a:ext cx="679900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2075c93972d_0_48"/>
          <p:cNvPicPr preferRelativeResize="0"/>
          <p:nvPr/>
        </p:nvPicPr>
        <p:blipFill rotWithShape="1">
          <a:blip r:embed="rId3">
            <a:alphaModFix/>
          </a:blip>
          <a:srcRect r="67666" b="63397"/>
          <a:stretch/>
        </p:blipFill>
        <p:spPr>
          <a:xfrm>
            <a:off x="1234228" y="593162"/>
            <a:ext cx="9723544" cy="56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075c93972d_0_52"/>
          <p:cNvSpPr txBox="1"/>
          <p:nvPr/>
        </p:nvSpPr>
        <p:spPr>
          <a:xfrm>
            <a:off x="631526" y="63786"/>
            <a:ext cx="107163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>
                <a:solidFill>
                  <a:srgbClr val="002060"/>
                </a:solidFill>
                <a:latin typeface="Dreaming Outloud Script Pro" panose="03050502040304050704" pitchFamily="66" charset="0"/>
                <a:ea typeface="Calibri"/>
                <a:cs typeface="Dreaming Outloud Script Pro" panose="03050502040304050704" pitchFamily="66" charset="0"/>
                <a:sym typeface="Calibri"/>
              </a:rPr>
              <a:t>Primer Commit realizado</a:t>
            </a:r>
            <a:endParaRPr sz="4000" dirty="0">
              <a:solidFill>
                <a:srgbClr val="002060"/>
              </a:solidFill>
              <a:latin typeface="Dreaming Outloud Script Pro" panose="03050502040304050704" pitchFamily="66" charset="0"/>
              <a:ea typeface="Calibri"/>
              <a:cs typeface="Dreaming Outloud Script Pro" panose="03050502040304050704" pitchFamily="66" charset="0"/>
              <a:sym typeface="Calibri"/>
            </a:endParaRPr>
          </a:p>
        </p:txBody>
      </p:sp>
      <p:pic>
        <p:nvPicPr>
          <p:cNvPr id="235" name="Google Shape;235;g2075c93972d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7716"/>
            <a:ext cx="12192000" cy="592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838199" y="-268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MX" dirty="0">
                <a:solidFill>
                  <a:srgbClr val="002060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Especificaciones de la computadora.</a:t>
            </a:r>
            <a:endParaRPr dirty="0">
              <a:solidFill>
                <a:srgbClr val="002060"/>
              </a:solidFill>
              <a:latin typeface="Dreaming Outloud Script Pro" panose="03050502040304050704" pitchFamily="66" charset="0"/>
              <a:cs typeface="Dreaming Outloud Script Pro" panose="03050502040304050704" pitchFamily="66" charset="0"/>
            </a:endParaRPr>
          </a:p>
        </p:txBody>
      </p:sp>
      <p:pic>
        <p:nvPicPr>
          <p:cNvPr id="96" name="Google Shape;9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73" y="1018712"/>
            <a:ext cx="11966253" cy="58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2075c93972d_0_60"/>
          <p:cNvPicPr preferRelativeResize="0"/>
          <p:nvPr/>
        </p:nvPicPr>
        <p:blipFill rotWithShape="1">
          <a:blip r:embed="rId3">
            <a:alphaModFix/>
          </a:blip>
          <a:srcRect r="63226"/>
          <a:stretch/>
        </p:blipFill>
        <p:spPr>
          <a:xfrm>
            <a:off x="2829232" y="0"/>
            <a:ext cx="65335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2075c93972d_0_64"/>
          <p:cNvPicPr preferRelativeResize="0"/>
          <p:nvPr/>
        </p:nvPicPr>
        <p:blipFill rotWithShape="1">
          <a:blip r:embed="rId3">
            <a:alphaModFix/>
          </a:blip>
          <a:srcRect r="73780" b="77630"/>
          <a:stretch/>
        </p:blipFill>
        <p:spPr>
          <a:xfrm>
            <a:off x="976901" y="972325"/>
            <a:ext cx="10238198" cy="491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2075c93972d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752168"/>
            <a:ext cx="12192000" cy="61058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795082D-CCB3-B789-C0BD-0DBEBD0583CD}"/>
              </a:ext>
            </a:extLst>
          </p:cNvPr>
          <p:cNvSpPr txBox="1"/>
          <p:nvPr/>
        </p:nvSpPr>
        <p:spPr>
          <a:xfrm>
            <a:off x="2222362" y="24336"/>
            <a:ext cx="7403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rgbClr val="002060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Creación de cuenta en Git Hub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20c736f54d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0439"/>
            <a:ext cx="12191999" cy="629756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0c736f54d1_0_0"/>
          <p:cNvSpPr txBox="1"/>
          <p:nvPr/>
        </p:nvSpPr>
        <p:spPr>
          <a:xfrm>
            <a:off x="1766100" y="0"/>
            <a:ext cx="8659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>
                <a:solidFill>
                  <a:srgbClr val="002060"/>
                </a:solidFill>
                <a:latin typeface="Dreaming Outloud Script Pro" panose="03050502040304050704" pitchFamily="66" charset="0"/>
                <a:ea typeface="Calibri"/>
                <a:cs typeface="Dreaming Outloud Script Pro" panose="03050502040304050704" pitchFamily="66" charset="0"/>
                <a:sym typeface="Calibri"/>
              </a:rPr>
              <a:t>Creación de repositorio GIT</a:t>
            </a:r>
            <a:endParaRPr sz="3600" dirty="0">
              <a:solidFill>
                <a:srgbClr val="002060"/>
              </a:solidFill>
              <a:latin typeface="Dreaming Outloud Script Pro" panose="03050502040304050704" pitchFamily="66" charset="0"/>
              <a:ea typeface="Calibri"/>
              <a:cs typeface="Dreaming Outloud Script Pro" panose="03050502040304050704" pitchFamily="66" charset="0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20c736f54d1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20c736f54d1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20c736f54d1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20c736f54d1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0c736f54d1_0_21"/>
          <p:cNvSpPr txBox="1"/>
          <p:nvPr/>
        </p:nvSpPr>
        <p:spPr>
          <a:xfrm>
            <a:off x="903375" y="-97653"/>
            <a:ext cx="10489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dirty="0">
                <a:solidFill>
                  <a:srgbClr val="002060"/>
                </a:solidFill>
                <a:latin typeface="Dreaming Outloud Script Pro" panose="03050502040304050704" pitchFamily="66" charset="0"/>
                <a:ea typeface="Calibri"/>
                <a:cs typeface="Dreaming Outloud Script Pro" panose="03050502040304050704" pitchFamily="66" charset="0"/>
                <a:sym typeface="Calibri"/>
              </a:rPr>
              <a:t>Cargamos nuestro repositorio en Git Hub</a:t>
            </a:r>
            <a:endParaRPr sz="3200" dirty="0">
              <a:solidFill>
                <a:srgbClr val="002060"/>
              </a:solidFill>
              <a:latin typeface="Dreaming Outloud Script Pro" panose="03050502040304050704" pitchFamily="66" charset="0"/>
              <a:ea typeface="Calibri"/>
              <a:cs typeface="Dreaming Outloud Script Pro" panose="03050502040304050704" pitchFamily="66" charset="0"/>
              <a:sym typeface="Calibri"/>
            </a:endParaRPr>
          </a:p>
        </p:txBody>
      </p:sp>
      <p:pic>
        <p:nvPicPr>
          <p:cNvPr id="282" name="Google Shape;282;g20c736f54d1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9425"/>
            <a:ext cx="12191999" cy="62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0c736f54d1_1_1"/>
          <p:cNvSpPr txBox="1"/>
          <p:nvPr/>
        </p:nvSpPr>
        <p:spPr>
          <a:xfrm>
            <a:off x="1235025" y="58333"/>
            <a:ext cx="9644135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800" dirty="0">
                <a:solidFill>
                  <a:srgbClr val="002060"/>
                </a:solidFill>
                <a:latin typeface="Dreaming Outloud Script Pro" panose="03050502040304050704" pitchFamily="66" charset="0"/>
                <a:ea typeface="Calibri"/>
                <a:cs typeface="Dreaming Outloud Script Pro" panose="03050502040304050704" pitchFamily="66" charset="0"/>
                <a:sym typeface="Calibri"/>
              </a:rPr>
              <a:t>Tutorial 6: Estructuras condicionales simples y compuestas</a:t>
            </a:r>
            <a:endParaRPr sz="2000" dirty="0">
              <a:solidFill>
                <a:srgbClr val="002060"/>
              </a:solidFill>
              <a:latin typeface="Dreaming Outloud Script Pro" panose="03050502040304050704" pitchFamily="66" charset="0"/>
              <a:ea typeface="Calibri"/>
              <a:cs typeface="Dreaming Outloud Script Pro" panose="03050502040304050704" pitchFamily="66" charset="0"/>
              <a:sym typeface="Calibri"/>
            </a:endParaRPr>
          </a:p>
        </p:txBody>
      </p:sp>
      <p:pic>
        <p:nvPicPr>
          <p:cNvPr id="288" name="Google Shape;288;g20c736f54d1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0530"/>
            <a:ext cx="12192000" cy="6217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>
            <a:spLocks noGrp="1"/>
          </p:cNvSpPr>
          <p:nvPr>
            <p:ph type="title"/>
          </p:nvPr>
        </p:nvSpPr>
        <p:spPr>
          <a:xfrm>
            <a:off x="838200" y="-1709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MX" sz="5400" dirty="0">
                <a:solidFill>
                  <a:srgbClr val="002060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Comandos </a:t>
            </a:r>
            <a:r>
              <a:rPr lang="es-MX" sz="5400" dirty="0" err="1">
                <a:solidFill>
                  <a:srgbClr val="002060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ls</a:t>
            </a:r>
            <a:r>
              <a:rPr lang="es-MX" sz="5400" dirty="0">
                <a:solidFill>
                  <a:srgbClr val="002060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 y cd</a:t>
            </a:r>
            <a:endParaRPr sz="5400" dirty="0">
              <a:solidFill>
                <a:srgbClr val="002060"/>
              </a:solidFill>
              <a:latin typeface="Dreaming Outloud Script Pro" panose="03050502040304050704" pitchFamily="66" charset="0"/>
              <a:cs typeface="Dreaming Outloud Script Pro" panose="03050502040304050704" pitchFamily="66" charset="0"/>
            </a:endParaRPr>
          </a:p>
        </p:txBody>
      </p:sp>
      <p:pic>
        <p:nvPicPr>
          <p:cNvPr id="102" name="Google Shape;102;p4"/>
          <p:cNvPicPr preferRelativeResize="0"/>
          <p:nvPr/>
        </p:nvPicPr>
        <p:blipFill rotWithShape="1">
          <a:blip r:embed="rId3">
            <a:alphaModFix/>
          </a:blip>
          <a:srcRect r="67624"/>
          <a:stretch/>
        </p:blipFill>
        <p:spPr>
          <a:xfrm>
            <a:off x="3356856" y="777388"/>
            <a:ext cx="5478287" cy="6080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20f51fc19d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3375"/>
            <a:ext cx="12192000" cy="60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0f51fc19de_0_0"/>
          <p:cNvSpPr txBox="1"/>
          <p:nvPr/>
        </p:nvSpPr>
        <p:spPr>
          <a:xfrm>
            <a:off x="89143" y="0"/>
            <a:ext cx="12013714" cy="102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3200" dirty="0">
                <a:solidFill>
                  <a:srgbClr val="002060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Tutorial 9 - Estructura repetitiva Do While (condición) ... Loop</a:t>
            </a:r>
            <a:endParaRPr sz="3200" dirty="0">
              <a:solidFill>
                <a:srgbClr val="002060"/>
              </a:solidFill>
              <a:latin typeface="Dreaming Outloud Script Pro" panose="03050502040304050704" pitchFamily="66" charset="0"/>
              <a:cs typeface="Dreaming Outloud Script Pro" panose="03050502040304050704" pitchFamily="66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20f51fc19de_0_6"/>
          <p:cNvPicPr preferRelativeResize="0"/>
          <p:nvPr/>
        </p:nvPicPr>
        <p:blipFill rotWithShape="1">
          <a:blip r:embed="rId3">
            <a:alphaModFix/>
          </a:blip>
          <a:srcRect r="74830" b="65185"/>
          <a:stretch/>
        </p:blipFill>
        <p:spPr>
          <a:xfrm>
            <a:off x="2385687" y="773083"/>
            <a:ext cx="7420625" cy="5311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456154ad2_1_0"/>
          <p:cNvSpPr txBox="1"/>
          <p:nvPr/>
        </p:nvSpPr>
        <p:spPr>
          <a:xfrm>
            <a:off x="577250" y="-35279"/>
            <a:ext cx="110375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>
                <a:solidFill>
                  <a:srgbClr val="002060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Declaración de una clase y definición de un objeto de dicha clase</a:t>
            </a:r>
            <a:endParaRPr sz="2800" dirty="0">
              <a:solidFill>
                <a:srgbClr val="002060"/>
              </a:solidFill>
              <a:latin typeface="Dreaming Outloud Script Pro" panose="03050502040304050704" pitchFamily="66" charset="0"/>
              <a:ea typeface="Calibri"/>
              <a:cs typeface="Dreaming Outloud Script Pro" panose="03050502040304050704" pitchFamily="66" charset="0"/>
              <a:sym typeface="Calibri"/>
            </a:endParaRPr>
          </a:p>
        </p:txBody>
      </p:sp>
      <p:pic>
        <p:nvPicPr>
          <p:cNvPr id="305" name="Google Shape;305;g1f456154ad2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86697"/>
            <a:ext cx="12192000" cy="6371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1f456154ad2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f456154ad2_1_6"/>
          <p:cNvSpPr txBox="1"/>
          <p:nvPr/>
        </p:nvSpPr>
        <p:spPr>
          <a:xfrm>
            <a:off x="5318650" y="2693850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g1f456154ad2_1_6"/>
          <p:cNvPicPr preferRelativeResize="0"/>
          <p:nvPr/>
        </p:nvPicPr>
        <p:blipFill rotWithShape="1">
          <a:blip r:embed="rId3">
            <a:alphaModFix/>
          </a:blip>
          <a:srcRect l="37211" t="29491" r="11798" b="21656"/>
          <a:stretch/>
        </p:blipFill>
        <p:spPr>
          <a:xfrm>
            <a:off x="613488" y="425405"/>
            <a:ext cx="10965024" cy="6007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 txBox="1">
            <a:spLocks noGrp="1"/>
          </p:cNvSpPr>
          <p:nvPr>
            <p:ph type="title"/>
          </p:nvPr>
        </p:nvSpPr>
        <p:spPr>
          <a:xfrm>
            <a:off x="806245" y="-2616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MX" sz="6000" dirty="0">
                <a:solidFill>
                  <a:srgbClr val="002060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Creación de carpeta</a:t>
            </a:r>
            <a:endParaRPr sz="6000" dirty="0">
              <a:solidFill>
                <a:srgbClr val="002060"/>
              </a:solidFill>
              <a:latin typeface="Dreaming Outloud Script Pro" panose="03050502040304050704" pitchFamily="66" charset="0"/>
              <a:cs typeface="Dreaming Outloud Script Pro" panose="03050502040304050704" pitchFamily="66" charset="0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 r="66647"/>
          <a:stretch/>
        </p:blipFill>
        <p:spPr>
          <a:xfrm>
            <a:off x="3091323" y="635194"/>
            <a:ext cx="5945443" cy="6222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6"/>
          <p:cNvPicPr preferRelativeResize="0"/>
          <p:nvPr/>
        </p:nvPicPr>
        <p:blipFill rotWithShape="1">
          <a:blip r:embed="rId3">
            <a:alphaModFix/>
          </a:blip>
          <a:srcRect r="70925"/>
          <a:stretch/>
        </p:blipFill>
        <p:spPr>
          <a:xfrm>
            <a:off x="2887071" y="149511"/>
            <a:ext cx="6417858" cy="6558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MX" dirty="0">
                <a:solidFill>
                  <a:srgbClr val="002060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Creación de Notepad</a:t>
            </a:r>
            <a:endParaRPr dirty="0">
              <a:solidFill>
                <a:srgbClr val="002060"/>
              </a:solidFill>
              <a:latin typeface="Dreaming Outloud Script Pro" panose="03050502040304050704" pitchFamily="66" charset="0"/>
              <a:cs typeface="Dreaming Outloud Script Pro" panose="03050502040304050704" pitchFamily="66" charset="0"/>
            </a:endParaRPr>
          </a:p>
        </p:txBody>
      </p:sp>
      <p:pic>
        <p:nvPicPr>
          <p:cNvPr id="119" name="Google Shape;119;p7"/>
          <p:cNvPicPr preferRelativeResize="0"/>
          <p:nvPr/>
        </p:nvPicPr>
        <p:blipFill rotWithShape="1">
          <a:blip r:embed="rId3">
            <a:alphaModFix/>
          </a:blip>
          <a:srcRect r="72515" b="46462"/>
          <a:stretch/>
        </p:blipFill>
        <p:spPr>
          <a:xfrm>
            <a:off x="2206851" y="945980"/>
            <a:ext cx="7778297" cy="4966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8"/>
          <p:cNvPicPr preferRelativeResize="0"/>
          <p:nvPr/>
        </p:nvPicPr>
        <p:blipFill rotWithShape="1">
          <a:blip r:embed="rId3">
            <a:alphaModFix/>
          </a:blip>
          <a:srcRect l="5621" t="9789" r="63473" b="68522"/>
          <a:stretch/>
        </p:blipFill>
        <p:spPr>
          <a:xfrm>
            <a:off x="1236406" y="693173"/>
            <a:ext cx="9719187" cy="4306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3" id="{553BBC41-039C-4A2F-A554-8CE40C7B4228}" vid="{E78BA29C-FD8F-46FD-ADD2-86446593C5A2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Tema3</Template>
  <TotalTime>4</TotalTime>
  <Words>173</Words>
  <Application>Microsoft Office PowerPoint</Application>
  <PresentationFormat>Panorámica</PresentationFormat>
  <Paragraphs>29</Paragraphs>
  <Slides>44</Slides>
  <Notes>44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0" baseType="lpstr">
      <vt:lpstr>Dreaming Outloud Script Pro</vt:lpstr>
      <vt:lpstr>Century Gothic</vt:lpstr>
      <vt:lpstr>Arial</vt:lpstr>
      <vt:lpstr>Calibri</vt:lpstr>
      <vt:lpstr>Calibri Light</vt:lpstr>
      <vt:lpstr>Tema3</vt:lpstr>
      <vt:lpstr>Programación Orientada a Objetos</vt:lpstr>
      <vt:lpstr>Presentación de PowerPoint</vt:lpstr>
      <vt:lpstr>Especificaciones de la computadora.</vt:lpstr>
      <vt:lpstr>Comandos ls y cd</vt:lpstr>
      <vt:lpstr>Creación de carpeta</vt:lpstr>
      <vt:lpstr>Presentación de PowerPoint</vt:lpstr>
      <vt:lpstr>Creación de Notepad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Orientada a Objetos</dc:title>
  <dc:creator>USUARIO</dc:creator>
  <cp:lastModifiedBy>Lesly Elizabeth Martinez Martinez</cp:lastModifiedBy>
  <cp:revision>1</cp:revision>
  <dcterms:created xsi:type="dcterms:W3CDTF">2023-01-30T19:51:28Z</dcterms:created>
  <dcterms:modified xsi:type="dcterms:W3CDTF">2023-03-08T05:13:58Z</dcterms:modified>
</cp:coreProperties>
</file>